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9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6" y="3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5501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724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448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045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26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710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613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468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6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18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C64204-3F67-4167-AA38-8D92ACDCC87C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955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C64204-3F67-4167-AA38-8D92ACDCC87C}" type="datetimeFigureOut">
              <a:rPr lang="ru-RU" smtClean="0"/>
              <a:t>18.04.2025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699834-6CC9-48F6-A8EE-BF4AE637CF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28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земельных участков под аварийными домами в муниципальном образовании городской округ город Тула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04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35025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формирование земельного участка под многоквартирным домом: г. Тула, Центральный район, п.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Басово-Прудный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ул. Центральная, д.14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9070" y="1476375"/>
            <a:ext cx="5508153" cy="51625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1" y="1476375"/>
            <a:ext cx="5457824" cy="5162550"/>
          </a:xfrm>
          <a:prstGeom prst="rect">
            <a:avLst/>
          </a:prstGeom>
        </p:spPr>
      </p:pic>
      <p:cxnSp>
        <p:nvCxnSpPr>
          <p:cNvPr id="6" name="Прямая со стрелкой 5"/>
          <p:cNvCxnSpPr>
            <a:stCxn id="2" idx="2"/>
          </p:cNvCxnSpPr>
          <p:nvPr/>
        </p:nvCxnSpPr>
        <p:spPr>
          <a:xfrm flipH="1">
            <a:off x="4248150" y="1200150"/>
            <a:ext cx="1847850" cy="20193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2" idx="2"/>
          </p:cNvCxnSpPr>
          <p:nvPr/>
        </p:nvCxnSpPr>
        <p:spPr>
          <a:xfrm>
            <a:off x="6096000" y="1200150"/>
            <a:ext cx="2762250" cy="260985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320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35025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формирование земельного участка под многоквартирным домом: г. Тула, Центральный район, п.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Басово-Прудный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ул. Центральная, д.14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1" y="1414714"/>
            <a:ext cx="8505824" cy="494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33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61</Words>
  <Application>Microsoft Office PowerPoint</Application>
  <PresentationFormat>Широкоэкранный</PresentationFormat>
  <Paragraphs>3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Тема Office</vt:lpstr>
      <vt:lpstr>Формирование земельных участков под аварийными домами в муниципальном образовании городской округ город Тула</vt:lpstr>
      <vt:lpstr>Проводится формирование земельного участка под многоквартирным домом: г. Тула, Центральный район, п. Басово-Прудный, ул. Центральная, д.14</vt:lpstr>
      <vt:lpstr>Проводится формирование земельного участка под многоквартирным домом: г. Тула, Центральный район, п. Басово-Прудный, ул. Центральная, д.14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земельных участков под аварийными домами в муниципальном образовании городской округ город Тула</dc:title>
  <dc:creator>Андреева Альбина Николаевна</dc:creator>
  <cp:lastModifiedBy>RyabovaNV</cp:lastModifiedBy>
  <cp:revision>10</cp:revision>
  <dcterms:created xsi:type="dcterms:W3CDTF">2025-04-10T13:44:45Z</dcterms:created>
  <dcterms:modified xsi:type="dcterms:W3CDTF">2025-04-18T10:41:36Z</dcterms:modified>
</cp:coreProperties>
</file>